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6591E-7F55-C349-8354-605B036EBF69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4431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8EE8F-E4F8-C84A-93D3-3082628A1C3A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2774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1B9B5-9A04-854B-91B0-44B4144E1544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4201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20B7-F2F0-7F46-9F0D-CABDA21096CF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5141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DED91-56DD-D147-AA55-D8D3B30433C4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7832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E82D7-5B41-5F44-95AC-47B220A8F342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3859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A8A6A-B4FD-3F49-A8AE-6E9E4AB1939A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7826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D8C9E-A9D9-2B46-9C19-9E2070DEEC5D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9397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AB961-1C11-374D-91B3-14E06FB88FF0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8744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A523A-57CB-4F4E-8823-12C8A2247812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3234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FDD30-CE91-BD4F-B887-264D845C98A7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6378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A9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cs typeface="Times New Roman" charset="0"/>
              </a:defRPr>
            </a:lvl1pPr>
          </a:lstStyle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BB3688-E7D8-F14E-9427-69B6FB9CCB30}" type="slidenum">
              <a:rPr lang="en-US" sz="2400">
                <a:solidFill>
                  <a:srgbClr val="000000"/>
                </a:solidFill>
                <a:latin typeface="Times New Roman" charset="0"/>
                <a:ea typeface="ＭＳ Ｐゴシック" charset="0"/>
                <a:sym typeface="Times New Roman" charset="0"/>
              </a:rPr>
              <a:pPr defTabSz="9144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Times New Roman" charset="0"/>
              <a:ea typeface="ＭＳ Ｐゴシック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indent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2pPr>
      <a:lvl3pPr marL="457200" indent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3pPr>
      <a:lvl4pPr marL="685800" indent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4pPr>
      <a:lvl5pPr marL="914400" indent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8" name="Picture 2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b="9966"/>
          <a:stretch>
            <a:fillRect/>
          </a:stretch>
        </p:blipFill>
        <p:spPr bwMode="auto">
          <a:xfrm>
            <a:off x="7618413" y="0"/>
            <a:ext cx="152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03" name="AutoShape 7"/>
          <p:cNvSpPr>
            <a:spLocks/>
          </p:cNvSpPr>
          <p:nvPr/>
        </p:nvSpPr>
        <p:spPr bwMode="auto">
          <a:xfrm>
            <a:off x="152399" y="1810308"/>
            <a:ext cx="8445989" cy="48889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000000">
              <a:alpha val="18000"/>
            </a:srgbClr>
          </a:solidFill>
          <a:ln>
            <a:noFill/>
          </a:ln>
          <a:effectLst/>
          <a:extLst/>
        </p:spPr>
        <p:txBody>
          <a:bodyPr lIns="0" tIns="0" rIns="0" bIns="0"/>
          <a:lstStyle/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1) </a:t>
            </a:r>
            <a:r>
              <a:rPr lang="en-US" sz="3200" b="1" u="sng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Colony</a:t>
            </a:r>
            <a:r>
              <a:rPr lang="en-US" sz="32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-area 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ruled by a foreign government (“Country or territory </a:t>
            </a:r>
          </a:p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governed 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internally by a foreign power”)</a:t>
            </a:r>
          </a:p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(2)</a:t>
            </a:r>
            <a:r>
              <a:rPr lang="en-US" sz="3200" b="1" u="sng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 </a:t>
            </a:r>
            <a:r>
              <a:rPr lang="en-US" sz="3200" b="1" u="sng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Protectorate </a:t>
            </a:r>
            <a:r>
              <a:rPr lang="en-US" sz="32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-runs 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its own daily affairs, but is controlled by an imperialist </a:t>
            </a:r>
            <a:r>
              <a:rPr lang="en-US" sz="32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nation </a:t>
            </a:r>
            <a:r>
              <a:rPr lang="en-US" sz="32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(“Own internal government, but under control of an outside power”</a:t>
            </a:r>
            <a:r>
              <a:rPr lang="en-US" sz="3200" b="1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) </a:t>
            </a:r>
            <a:endParaRPr lang="en-US" sz="32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sp>
        <p:nvSpPr>
          <p:cNvPr id="4106" name="AutoShape 10"/>
          <p:cNvSpPr>
            <a:spLocks/>
          </p:cNvSpPr>
          <p:nvPr/>
        </p:nvSpPr>
        <p:spPr bwMode="auto">
          <a:xfrm>
            <a:off x="1676400" y="304800"/>
            <a:ext cx="5715000" cy="83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58420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 b="1" dirty="0">
                <a:solidFill>
                  <a:srgbClr val="FFE68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Colonial Controls Takes Many Forms</a:t>
            </a: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5614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8" name="Picture 2" descr="im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b="9966"/>
          <a:stretch>
            <a:fillRect/>
          </a:stretch>
        </p:blipFill>
        <p:spPr bwMode="auto">
          <a:xfrm>
            <a:off x="7618413" y="0"/>
            <a:ext cx="152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03" name="AutoShape 7"/>
          <p:cNvSpPr>
            <a:spLocks/>
          </p:cNvSpPr>
          <p:nvPr/>
        </p:nvSpPr>
        <p:spPr bwMode="auto">
          <a:xfrm>
            <a:off x="152399" y="1810308"/>
            <a:ext cx="8445989" cy="48889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000000">
              <a:alpha val="18000"/>
            </a:srgbClr>
          </a:solidFill>
          <a:ln>
            <a:noFill/>
          </a:ln>
          <a:effectLst/>
          <a:extLst/>
        </p:spPr>
        <p:txBody>
          <a:bodyPr lIns="0" tIns="0" rIns="0" bIns="0"/>
          <a:lstStyle/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(</a:t>
            </a: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3) </a:t>
            </a:r>
            <a:r>
              <a:rPr lang="en-US" sz="2800" b="1" u="sng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Sphere of Influence </a:t>
            </a: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an </a:t>
            </a: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area where an imperialist nation has exclusive </a:t>
            </a: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economic </a:t>
            </a: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rights (“Outside power has investment or trading privileges”)</a:t>
            </a:r>
          </a:p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  <a:p>
            <a:pPr defTabSz="91440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(4) </a:t>
            </a:r>
            <a:r>
              <a:rPr lang="en-US" sz="2800" b="1" u="sng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Economic </a:t>
            </a:r>
            <a:r>
              <a:rPr lang="en-US" sz="2800" b="1" u="sng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Imperialism</a:t>
            </a: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- independent </a:t>
            </a: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nation controlled by foreign business rather </a:t>
            </a: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than </a:t>
            </a: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foreign governments (“Independent/less-developed country </a:t>
            </a: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controlled </a:t>
            </a:r>
            <a:r>
              <a:rPr lang="en-US" sz="28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by business interests and not government”</a:t>
            </a:r>
            <a:endParaRPr lang="en-US" sz="2800" b="1" dirty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  <a:sym typeface="Arial" charset="0"/>
            </a:endParaRPr>
          </a:p>
        </p:txBody>
      </p:sp>
      <p:sp>
        <p:nvSpPr>
          <p:cNvPr id="4106" name="AutoShape 10"/>
          <p:cNvSpPr>
            <a:spLocks/>
          </p:cNvSpPr>
          <p:nvPr/>
        </p:nvSpPr>
        <p:spPr bwMode="auto">
          <a:xfrm>
            <a:off x="1676400" y="304800"/>
            <a:ext cx="5715000" cy="83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58420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200" b="1" dirty="0">
                <a:solidFill>
                  <a:srgbClr val="FFE68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Colonial Controls Takes Many Forms</a:t>
            </a: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9652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  <a:cs typeface="Times New Roman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  <a:cs typeface="Times New Roman" charset="0"/>
            <a:sym typeface="Times New Roman" charset="0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125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Company>The School of Arts &amp; Enterprise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 Teacher</dc:creator>
  <cp:lastModifiedBy>SAE Teacher</cp:lastModifiedBy>
  <cp:revision>2</cp:revision>
  <dcterms:created xsi:type="dcterms:W3CDTF">2014-11-14T17:39:08Z</dcterms:created>
  <dcterms:modified xsi:type="dcterms:W3CDTF">2014-11-14T17:50:08Z</dcterms:modified>
</cp:coreProperties>
</file>